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6055F8-1D02-4417-9241-55C834FD9970}" type="datetimeFigureOut">
              <a:rPr lang="it-IT" smtClean="0"/>
              <a:pPr/>
              <a:t>08/05/2012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B441-5312-499D-93C3-6E37886527FA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9138"/>
            <a:ext cx="10420350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56102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650" y="476672"/>
            <a:ext cx="54673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4424"/>
            <a:ext cx="10367526" cy="497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Presentazione su schermo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4" baseType="lpstr">
      <vt:lpstr>Tema di Office</vt:lpstr>
      <vt:lpstr>Diapositiva 1</vt:lpstr>
      <vt:lpstr>Diapositiva 2</vt:lpstr>
      <vt:lpstr>Diapositiva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DiDA</cp:lastModifiedBy>
  <cp:revision>2</cp:revision>
  <dcterms:modified xsi:type="dcterms:W3CDTF">2012-05-08T16:51:16Z</dcterms:modified>
</cp:coreProperties>
</file>